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536">
          <p15:clr>
            <a:srgbClr val="A4A3A4"/>
          </p15:clr>
        </p15:guide>
        <p15:guide id="4" pos="144">
          <p15:clr>
            <a:srgbClr val="A4A3A4"/>
          </p15:clr>
        </p15:guide>
        <p15:guide id="5" orient="horz" pos="4176">
          <p15:clr>
            <a:srgbClr val="A4A3A4"/>
          </p15:clr>
        </p15:guide>
        <p15:guide id="6" orient="horz" pos="144">
          <p15:clr>
            <a:srgbClr val="A4A3A4"/>
          </p15:clr>
        </p15:guide>
        <p15:guide id="7" pos="5088">
          <p15:clr>
            <a:srgbClr val="A4A3A4"/>
          </p15:clr>
        </p15:guide>
        <p15:guide id="8" pos="2568">
          <p15:clr>
            <a:srgbClr val="A4A3A4"/>
          </p15:clr>
        </p15:guide>
        <p15:guide id="9" orient="horz" pos="2856">
          <p15:clr>
            <a:srgbClr val="A4A3A4"/>
          </p15:clr>
        </p15:guide>
        <p15:guide id="10" orient="horz" pos="1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291" autoAdjust="0"/>
  </p:normalViewPr>
  <p:slideViewPr>
    <p:cSldViewPr snapToGrid="0">
      <p:cViewPr>
        <p:scale>
          <a:sx n="66" d="100"/>
          <a:sy n="66" d="100"/>
        </p:scale>
        <p:origin x="876" y="120"/>
      </p:cViewPr>
      <p:guideLst>
        <p:guide orient="horz" pos="2160"/>
        <p:guide pos="3840"/>
        <p:guide pos="7536"/>
        <p:guide pos="144"/>
        <p:guide orient="horz" pos="4176"/>
        <p:guide orient="horz" pos="144"/>
        <p:guide pos="5088"/>
        <p:guide pos="2568"/>
        <p:guide orient="horz" pos="2856"/>
        <p:guide orient="horz" pos="1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fta Nur Farid" userId="09c4264491c822bb" providerId="LiveId" clId="{824C635A-150E-4E05-905D-93D6A0444A3C}"/>
    <pc:docChg chg="undo custSel modSld modMainMaster">
      <pc:chgData name="Mifta Nur Farid" userId="09c4264491c822bb" providerId="LiveId" clId="{824C635A-150E-4E05-905D-93D6A0444A3C}" dt="2021-08-12T09:09:39.470" v="72" actId="20577"/>
      <pc:docMkLst>
        <pc:docMk/>
      </pc:docMkLst>
      <pc:sldChg chg="modSp mod">
        <pc:chgData name="Mifta Nur Farid" userId="09c4264491c822bb" providerId="LiveId" clId="{824C635A-150E-4E05-905D-93D6A0444A3C}" dt="2021-08-12T09:09:39.470" v="72" actId="20577"/>
        <pc:sldMkLst>
          <pc:docMk/>
          <pc:sldMk cId="0" sldId="256"/>
        </pc:sldMkLst>
        <pc:spChg chg="mod">
          <ac:chgData name="Mifta Nur Farid" userId="09c4264491c822bb" providerId="LiveId" clId="{824C635A-150E-4E05-905D-93D6A0444A3C}" dt="2021-08-12T09:07:39.932" v="60" actId="207"/>
          <ac:spMkLst>
            <pc:docMk/>
            <pc:sldMk cId="0" sldId="256"/>
            <ac:spMk id="2" creationId="{A79C5806-6701-4E25-B77D-C594915A3D53}"/>
          </ac:spMkLst>
        </pc:spChg>
        <pc:spChg chg="mod">
          <ac:chgData name="Mifta Nur Farid" userId="09c4264491c822bb" providerId="LiveId" clId="{824C635A-150E-4E05-905D-93D6A0444A3C}" dt="2021-08-12T09:01:43.480" v="17" actId="14100"/>
          <ac:spMkLst>
            <pc:docMk/>
            <pc:sldMk cId="0" sldId="256"/>
            <ac:spMk id="87" creationId="{00000000-0000-0000-0000-000000000000}"/>
          </ac:spMkLst>
        </pc:spChg>
        <pc:spChg chg="mod">
          <ac:chgData name="Mifta Nur Farid" userId="09c4264491c822bb" providerId="LiveId" clId="{824C635A-150E-4E05-905D-93D6A0444A3C}" dt="2021-08-12T09:09:39.470" v="72" actId="20577"/>
          <ac:spMkLst>
            <pc:docMk/>
            <pc:sldMk cId="0" sldId="256"/>
            <ac:spMk id="91" creationId="{00000000-0000-0000-0000-000000000000}"/>
          </ac:spMkLst>
        </pc:spChg>
        <pc:picChg chg="mod">
          <ac:chgData name="Mifta Nur Farid" userId="09c4264491c822bb" providerId="LiveId" clId="{824C635A-150E-4E05-905D-93D6A0444A3C}" dt="2021-08-12T09:01:34.723" v="16" actId="1038"/>
          <ac:picMkLst>
            <pc:docMk/>
            <pc:sldMk cId="0" sldId="256"/>
            <ac:picMk id="5" creationId="{00000000-0000-0000-0000-000000000000}"/>
          </ac:picMkLst>
        </pc:picChg>
        <pc:picChg chg="mod modCrop">
          <ac:chgData name="Mifta Nur Farid" userId="09c4264491c822bb" providerId="LiveId" clId="{824C635A-150E-4E05-905D-93D6A0444A3C}" dt="2021-08-12T09:01:34.723" v="16" actId="1038"/>
          <ac:picMkLst>
            <pc:docMk/>
            <pc:sldMk cId="0" sldId="256"/>
            <ac:picMk id="88" creationId="{00000000-0000-0000-0000-000000000000}"/>
          </ac:picMkLst>
        </pc:picChg>
      </pc:sldChg>
      <pc:sldChg chg="addSp modSp mod">
        <pc:chgData name="Mifta Nur Farid" userId="09c4264491c822bb" providerId="LiveId" clId="{824C635A-150E-4E05-905D-93D6A0444A3C}" dt="2021-08-12T09:03:27.798" v="45" actId="164"/>
        <pc:sldMkLst>
          <pc:docMk/>
          <pc:sldMk cId="0" sldId="257"/>
        </pc:sldMkLst>
        <pc:spChg chg="mod">
          <ac:chgData name="Mifta Nur Farid" userId="09c4264491c822bb" providerId="LiveId" clId="{824C635A-150E-4E05-905D-93D6A0444A3C}" dt="2021-08-12T09:03:27.798" v="45" actId="164"/>
          <ac:spMkLst>
            <pc:docMk/>
            <pc:sldMk cId="0" sldId="257"/>
            <ac:spMk id="111" creationId="{00000000-0000-0000-0000-000000000000}"/>
          </ac:spMkLst>
        </pc:spChg>
        <pc:grpChg chg="add mod">
          <ac:chgData name="Mifta Nur Farid" userId="09c4264491c822bb" providerId="LiveId" clId="{824C635A-150E-4E05-905D-93D6A0444A3C}" dt="2021-08-12T09:03:19.772" v="42" actId="164"/>
          <ac:grpSpMkLst>
            <pc:docMk/>
            <pc:sldMk cId="0" sldId="257"/>
            <ac:grpSpMk id="6" creationId="{13161569-1EB8-47A9-93EB-76629BB3B0A2}"/>
          </ac:grpSpMkLst>
        </pc:grpChg>
        <pc:grpChg chg="add mod">
          <ac:chgData name="Mifta Nur Farid" userId="09c4264491c822bb" providerId="LiveId" clId="{824C635A-150E-4E05-905D-93D6A0444A3C}" dt="2021-08-12T09:03:27.798" v="45" actId="164"/>
          <ac:grpSpMkLst>
            <pc:docMk/>
            <pc:sldMk cId="0" sldId="257"/>
            <ac:grpSpMk id="7" creationId="{D50601A4-6A4B-4FFE-9460-FAB4316A8939}"/>
          </ac:grpSpMkLst>
        </pc:grpChg>
        <pc:picChg chg="add mod">
          <ac:chgData name="Mifta Nur Farid" userId="09c4264491c822bb" providerId="LiveId" clId="{824C635A-150E-4E05-905D-93D6A0444A3C}" dt="2021-08-12T09:03:27.798" v="45" actId="164"/>
          <ac:picMkLst>
            <pc:docMk/>
            <pc:sldMk cId="0" sldId="257"/>
            <ac:picMk id="3" creationId="{67F5A14A-1D26-4E50-817D-A518D0AAC333}"/>
          </ac:picMkLst>
        </pc:picChg>
        <pc:picChg chg="add mod">
          <ac:chgData name="Mifta Nur Farid" userId="09c4264491c822bb" providerId="LiveId" clId="{824C635A-150E-4E05-905D-93D6A0444A3C}" dt="2021-08-12T09:03:27.798" v="45" actId="164"/>
          <ac:picMkLst>
            <pc:docMk/>
            <pc:sldMk cId="0" sldId="257"/>
            <ac:picMk id="5" creationId="{B8EAE546-63DA-4241-95B3-B39CDECFAE1C}"/>
          </ac:picMkLst>
        </pc:picChg>
        <pc:picChg chg="mod">
          <ac:chgData name="Mifta Nur Farid" userId="09c4264491c822bb" providerId="LiveId" clId="{824C635A-150E-4E05-905D-93D6A0444A3C}" dt="2021-08-12T09:02:55.669" v="39" actId="1076"/>
          <ac:picMkLst>
            <pc:docMk/>
            <pc:sldMk cId="0" sldId="257"/>
            <ac:picMk id="96" creationId="{00000000-0000-0000-0000-000000000000}"/>
          </ac:picMkLst>
        </pc:picChg>
      </pc:sldChg>
      <pc:sldChg chg="addSp modSp mod">
        <pc:chgData name="Mifta Nur Farid" userId="09c4264491c822bb" providerId="LiveId" clId="{824C635A-150E-4E05-905D-93D6A0444A3C}" dt="2021-08-12T09:06:17.975" v="56" actId="170"/>
        <pc:sldMkLst>
          <pc:docMk/>
          <pc:sldMk cId="0" sldId="258"/>
        </pc:sldMkLst>
        <pc:spChg chg="mod">
          <ac:chgData name="Mifta Nur Farid" userId="09c4264491c822bb" providerId="LiveId" clId="{824C635A-150E-4E05-905D-93D6A0444A3C}" dt="2021-08-12T09:03:33.790" v="46"/>
          <ac:spMkLst>
            <pc:docMk/>
            <pc:sldMk cId="0" sldId="258"/>
            <ac:spMk id="7" creationId="{037104A0-A985-4819-B086-DA020465B22C}"/>
          </ac:spMkLst>
        </pc:spChg>
        <pc:spChg chg="mod">
          <ac:chgData name="Mifta Nur Farid" userId="09c4264491c822bb" providerId="LiveId" clId="{824C635A-150E-4E05-905D-93D6A0444A3C}" dt="2021-08-12T09:06:02.244" v="50" actId="14100"/>
          <ac:spMkLst>
            <pc:docMk/>
            <pc:sldMk cId="0" sldId="258"/>
            <ac:spMk id="113" creationId="{00000000-0000-0000-0000-000000000000}"/>
          </ac:spMkLst>
        </pc:spChg>
        <pc:grpChg chg="add mod">
          <ac:chgData name="Mifta Nur Farid" userId="09c4264491c822bb" providerId="LiveId" clId="{824C635A-150E-4E05-905D-93D6A0444A3C}" dt="2021-08-12T09:03:33.790" v="46"/>
          <ac:grpSpMkLst>
            <pc:docMk/>
            <pc:sldMk cId="0" sldId="258"/>
            <ac:grpSpMk id="6" creationId="{F7A5A42D-DF56-43C8-A730-A17CB7626A04}"/>
          </ac:grpSpMkLst>
        </pc:grpChg>
        <pc:picChg chg="mod">
          <ac:chgData name="Mifta Nur Farid" userId="09c4264491c822bb" providerId="LiveId" clId="{824C635A-150E-4E05-905D-93D6A0444A3C}" dt="2021-08-12T09:03:33.790" v="46"/>
          <ac:picMkLst>
            <pc:docMk/>
            <pc:sldMk cId="0" sldId="258"/>
            <ac:picMk id="8" creationId="{1BB8DFBB-BB6D-4D34-B4F4-56F4789F45DC}"/>
          </ac:picMkLst>
        </pc:picChg>
        <pc:picChg chg="mod">
          <ac:chgData name="Mifta Nur Farid" userId="09c4264491c822bb" providerId="LiveId" clId="{824C635A-150E-4E05-905D-93D6A0444A3C}" dt="2021-08-12T09:03:33.790" v="46"/>
          <ac:picMkLst>
            <pc:docMk/>
            <pc:sldMk cId="0" sldId="258"/>
            <ac:picMk id="9" creationId="{BAF1133A-C708-4D79-BD15-F0F85C02A577}"/>
          </ac:picMkLst>
        </pc:picChg>
        <pc:picChg chg="ord">
          <ac:chgData name="Mifta Nur Farid" userId="09c4264491c822bb" providerId="LiveId" clId="{824C635A-150E-4E05-905D-93D6A0444A3C}" dt="2021-08-12T09:06:17.975" v="56" actId="170"/>
          <ac:picMkLst>
            <pc:docMk/>
            <pc:sldMk cId="0" sldId="258"/>
            <ac:picMk id="107" creationId="{00000000-0000-0000-0000-000000000000}"/>
          </ac:picMkLst>
        </pc:picChg>
      </pc:sldChg>
      <pc:sldChg chg="addSp delSp mod addAnim delAnim">
        <pc:chgData name="Mifta Nur Farid" userId="09c4264491c822bb" providerId="LiveId" clId="{824C635A-150E-4E05-905D-93D6A0444A3C}" dt="2021-08-12T09:04:04.916" v="48" actId="478"/>
        <pc:sldMkLst>
          <pc:docMk/>
          <pc:sldMk cId="0" sldId="259"/>
        </pc:sldMkLst>
        <pc:picChg chg="add del">
          <ac:chgData name="Mifta Nur Farid" userId="09c4264491c822bb" providerId="LiveId" clId="{824C635A-150E-4E05-905D-93D6A0444A3C}" dt="2021-08-12T09:04:04.916" v="48" actId="478"/>
          <ac:picMkLst>
            <pc:docMk/>
            <pc:sldMk cId="0" sldId="259"/>
            <ac:picMk id="119" creationId="{00000000-0000-0000-0000-000000000000}"/>
          </ac:picMkLst>
        </pc:picChg>
      </pc:sldChg>
      <pc:sldMasterChg chg="addSldLayout delSldLayout modSldLayout">
        <pc:chgData name="Mifta Nur Farid" userId="09c4264491c822bb" providerId="LiveId" clId="{824C635A-150E-4E05-905D-93D6A0444A3C}" dt="2021-08-12T09:09:16.347" v="65" actId="11236"/>
        <pc:sldMasterMkLst>
          <pc:docMk/>
          <pc:sldMasterMk cId="0" sldId="2147483648"/>
        </pc:sldMasterMkLst>
        <pc:sldLayoutChg chg="modSp">
          <pc:chgData name="Mifta Nur Farid" userId="09c4264491c822bb" providerId="LiveId" clId="{824C635A-150E-4E05-905D-93D6A0444A3C}" dt="2021-08-12T09:08:08.838" v="63" actId="255"/>
          <pc:sldLayoutMkLst>
            <pc:docMk/>
            <pc:sldMasterMk cId="0" sldId="2147483648"/>
            <pc:sldLayoutMk cId="0" sldId="2147483649"/>
          </pc:sldLayoutMkLst>
          <pc:spChg chg="mod">
            <ac:chgData name="Mifta Nur Farid" userId="09c4264491c822bb" providerId="LiveId" clId="{824C635A-150E-4E05-905D-93D6A0444A3C}" dt="2021-08-12T09:08:08.838" v="63" actId="255"/>
            <ac:spMkLst>
              <pc:docMk/>
              <pc:sldMasterMk cId="0" sldId="2147483648"/>
              <pc:sldLayoutMk cId="0" sldId="2147483649"/>
              <ac:spMk id="16" creationId="{00000000-0000-0000-0000-000000000000}"/>
            </ac:spMkLst>
          </pc:spChg>
        </pc:sldLayoutChg>
        <pc:sldLayoutChg chg="new del mod">
          <pc:chgData name="Mifta Nur Farid" userId="09c4264491c822bb" providerId="LiveId" clId="{824C635A-150E-4E05-905D-93D6A0444A3C}" dt="2021-08-12T09:09:16.347" v="65" actId="11236"/>
          <pc:sldLayoutMkLst>
            <pc:docMk/>
            <pc:sldMasterMk cId="0" sldId="2147483648"/>
            <pc:sldLayoutMk cId="1756994077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228600" y="2595095"/>
            <a:ext cx="641786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Judul Mata Kuliah</a:t>
            </a:r>
            <a:endParaRPr sz="60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63570" y="3017007"/>
            <a:ext cx="6828432" cy="384099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 rot="10800000">
            <a:off x="228599" y="-13970"/>
            <a:ext cx="3090545" cy="1575484"/>
          </a:xfrm>
          <a:prstGeom prst="flowChartManualInpu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5"/>
          <a:srcRect t="10746"/>
          <a:stretch/>
        </p:blipFill>
        <p:spPr>
          <a:xfrm>
            <a:off x="228598" y="28132"/>
            <a:ext cx="1988396" cy="1401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3"/>
          <p:cNvGrpSpPr/>
          <p:nvPr/>
        </p:nvGrpSpPr>
        <p:grpSpPr>
          <a:xfrm>
            <a:off x="228600" y="5199057"/>
            <a:ext cx="6417860" cy="785857"/>
            <a:chOff x="228600" y="5199057"/>
            <a:chExt cx="6417860" cy="785857"/>
          </a:xfrm>
        </p:grpSpPr>
        <p:sp>
          <p:nvSpPr>
            <p:cNvPr id="90" name="Google Shape;90;p13"/>
            <p:cNvSpPr/>
            <p:nvPr/>
          </p:nvSpPr>
          <p:spPr>
            <a:xfrm>
              <a:off x="228600" y="5199057"/>
              <a:ext cx="6417860" cy="443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Prof. Paijo Notogeni</a:t>
              </a:r>
              <a:endParaRPr sz="2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28600" y="5642063"/>
              <a:ext cx="6417860" cy="342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Program </a:t>
              </a:r>
              <a:r>
                <a:rPr lang="en-US" sz="2000" b="0" i="0" u="none" strike="noStrike" cap="none" dirty="0" err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Studi</a:t>
              </a:r>
              <a:r>
                <a:rPr lang="en-US" sz="20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Teknik </a:t>
              </a:r>
              <a:r>
                <a:rPr lang="id-ID" sz="20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Elektro</a:t>
              </a:r>
              <a:endParaRPr sz="20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9485" y="349638"/>
            <a:ext cx="937895" cy="7943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9C5806-6701-4E25-B77D-C594915A3D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3"/>
          <a:srcRect t="90945"/>
          <a:stretch>
            <a:fillRect/>
          </a:stretch>
        </p:blipFill>
        <p:spPr>
          <a:xfrm>
            <a:off x="0" y="6237027"/>
            <a:ext cx="12192001" cy="62097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800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97" name="Google Shape;97;p14"/>
          <p:cNvSpPr/>
          <p:nvPr/>
        </p:nvSpPr>
        <p:spPr>
          <a:xfrm>
            <a:off x="228600" y="228600"/>
            <a:ext cx="6417860" cy="54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Bab 1 </a:t>
            </a:r>
            <a:r>
              <a:rPr lang="en-US" sz="3600" b="0" i="0" u="none" strike="noStrike" cap="none" dirty="0" err="1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Pendahuluan</a:t>
            </a:r>
            <a:endParaRPr sz="3600" b="0" i="0" u="none" strike="noStrike" cap="none" dirty="0">
              <a:solidFill>
                <a:srgbClr val="0A304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4"/>
          <a:srcRect l="16389"/>
          <a:stretch>
            <a:fillRect/>
          </a:stretch>
        </p:blipFill>
        <p:spPr>
          <a:xfrm>
            <a:off x="10384612" y="5642063"/>
            <a:ext cx="1807387" cy="121593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245659" y="1684212"/>
            <a:ext cx="6417860" cy="34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Tulis isi materi disini</a:t>
            </a:r>
            <a:endParaRPr sz="20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0601A4-6A4B-4FFE-9460-FAB4316A8939}"/>
              </a:ext>
            </a:extLst>
          </p:cNvPr>
          <p:cNvGrpSpPr/>
          <p:nvPr/>
        </p:nvGrpSpPr>
        <p:grpSpPr>
          <a:xfrm>
            <a:off x="115739" y="6305126"/>
            <a:ext cx="6520855" cy="442384"/>
            <a:chOff x="115739" y="6305126"/>
            <a:chExt cx="6520855" cy="442384"/>
          </a:xfrm>
        </p:grpSpPr>
        <p:sp>
          <p:nvSpPr>
            <p:cNvPr id="111" name="Google Shape;111;p15"/>
            <p:cNvSpPr/>
            <p:nvPr/>
          </p:nvSpPr>
          <p:spPr>
            <a:xfrm>
              <a:off x="1237189" y="6434838"/>
              <a:ext cx="5399405" cy="292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Prof. </a:t>
              </a: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Paijo</a:t>
              </a:r>
              <a:r>
                <a:rPr lang="en-US" sz="16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Notogeni</a:t>
              </a:r>
              <a:r>
                <a:rPr lang="en-US" sz="16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en-US" sz="16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| Program </a:t>
              </a:r>
              <a:r>
                <a:rPr lang="en-US" sz="1600" b="0" i="0" u="none" strike="noStrike" cap="none" dirty="0" err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Studi</a:t>
              </a:r>
              <a:r>
                <a:rPr lang="en-US" sz="16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Teknik </a:t>
              </a:r>
              <a:r>
                <a:rPr lang="en-US" sz="1600" b="0" i="0" u="none" strike="noStrike" cap="none" dirty="0" err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Sipil</a:t>
              </a:r>
              <a:endParaRPr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F5A14A-1D26-4E50-817D-A518D0AAC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782" y="6367453"/>
              <a:ext cx="520575" cy="3601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EAE546-63DA-4241-95B3-B39CDECFA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39" y="6305126"/>
              <a:ext cx="373211" cy="442384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687BC8-6C3B-4007-B0C9-A968886666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228600" y="228600"/>
            <a:ext cx="6417860" cy="54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Bab 1 </a:t>
            </a:r>
            <a:r>
              <a:rPr lang="en-US" sz="3600" b="0" i="0" u="none" strike="noStrike" cap="none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Pendahuluan</a:t>
            </a:r>
            <a:endParaRPr sz="3600" b="0" i="0" u="none" strike="noStrike" cap="none">
              <a:solidFill>
                <a:srgbClr val="0A304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245659" y="1684212"/>
            <a:ext cx="6417860" cy="34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Tulis isi materi disini</a:t>
            </a:r>
            <a:endParaRPr sz="20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/>
          <a:srcRect t="90945"/>
          <a:stretch>
            <a:fillRect/>
          </a:stretch>
        </p:blipFill>
        <p:spPr>
          <a:xfrm>
            <a:off x="0" y="6237027"/>
            <a:ext cx="12192001" cy="6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/>
          <p:nvPr/>
        </p:nvSpPr>
        <p:spPr>
          <a:xfrm>
            <a:off x="7897959" y="0"/>
            <a:ext cx="4294041" cy="6858000"/>
          </a:xfrm>
          <a:custGeom>
            <a:avLst/>
            <a:gdLst/>
            <a:ahLst/>
            <a:cxnLst/>
            <a:rect l="l" t="t" r="r" b="b"/>
            <a:pathLst>
              <a:path w="4294041" h="6858000" extrusionOk="0">
                <a:moveTo>
                  <a:pt x="1603161" y="0"/>
                </a:moveTo>
                <a:lnTo>
                  <a:pt x="4294041" y="0"/>
                </a:lnTo>
                <a:lnTo>
                  <a:pt x="4294041" y="6858000"/>
                </a:lnTo>
                <a:lnTo>
                  <a:pt x="0" y="6858000"/>
                </a:lnTo>
                <a:lnTo>
                  <a:pt x="1603161" y="0"/>
                </a:lnTo>
                <a:close/>
              </a:path>
            </a:pathLst>
          </a:custGeom>
          <a:blipFill rotWithShape="1">
            <a:blip r:embed="rId4"/>
            <a:stretch>
              <a:fillRect l="-82992" t="-6999" r="-102991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7A5A42D-DF56-43C8-A730-A17CB7626A04}"/>
              </a:ext>
            </a:extLst>
          </p:cNvPr>
          <p:cNvGrpSpPr/>
          <p:nvPr/>
        </p:nvGrpSpPr>
        <p:grpSpPr>
          <a:xfrm>
            <a:off x="115739" y="6305126"/>
            <a:ext cx="6520855" cy="442384"/>
            <a:chOff x="115739" y="6305126"/>
            <a:chExt cx="6520855" cy="442384"/>
          </a:xfrm>
        </p:grpSpPr>
        <p:sp>
          <p:nvSpPr>
            <p:cNvPr id="7" name="Google Shape;111;p15">
              <a:extLst>
                <a:ext uri="{FF2B5EF4-FFF2-40B4-BE49-F238E27FC236}">
                  <a16:creationId xmlns:a16="http://schemas.microsoft.com/office/drawing/2014/main" id="{037104A0-A985-4819-B086-DA020465B22C}"/>
                </a:ext>
              </a:extLst>
            </p:cNvPr>
            <p:cNvSpPr/>
            <p:nvPr/>
          </p:nvSpPr>
          <p:spPr>
            <a:xfrm>
              <a:off x="1237189" y="6434838"/>
              <a:ext cx="5399405" cy="292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Prof. </a:t>
              </a: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Paijo</a:t>
              </a:r>
              <a:r>
                <a:rPr lang="en-US" sz="16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en-US" sz="1600" b="1" i="0" u="none" strike="noStrike" cap="none" dirty="0" err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Notogeni</a:t>
              </a:r>
              <a:r>
                <a:rPr lang="en-US" sz="16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</a:t>
              </a:r>
              <a:r>
                <a:rPr lang="en-US" sz="16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| Program </a:t>
              </a:r>
              <a:r>
                <a:rPr lang="en-US" sz="1600" b="0" i="0" u="none" strike="noStrike" cap="none" dirty="0" err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Studi</a:t>
              </a:r>
              <a:r>
                <a:rPr lang="en-US" sz="16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Teknik </a:t>
              </a:r>
              <a:r>
                <a:rPr lang="en-US" sz="1600" b="0" i="0" u="none" strike="noStrike" cap="none" dirty="0" err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Sipil</a:t>
              </a:r>
              <a:endParaRPr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BB8DFBB-BB6D-4D34-B4F4-56F4789F4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782" y="6367453"/>
              <a:ext cx="520575" cy="3601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F1133A-C708-4D79-BD15-F0F85C02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5739" y="6305126"/>
              <a:ext cx="373211" cy="442384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E64D01-524A-4D11-81AD-171EC3A86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/>
          <a:srcRect l="45959" t="18527" r="13372"/>
          <a:stretch>
            <a:fillRect/>
          </a:stretch>
        </p:blipFill>
        <p:spPr>
          <a:xfrm>
            <a:off x="245659" y="6310838"/>
            <a:ext cx="477670" cy="57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3800332" y="5177175"/>
            <a:ext cx="4591335" cy="34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INSTITUT TEKNOLOGI KALIMANTAN</a:t>
            </a:r>
            <a:endParaRPr sz="20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889379" y="2286000"/>
            <a:ext cx="10413242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TERIMA KASIH</a:t>
            </a:r>
            <a:endParaRPr sz="11500" b="1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4594888" y="5520026"/>
            <a:ext cx="3002224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www.itk.ac.id</a:t>
            </a:r>
            <a:endParaRPr sz="18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B3C2A7-F936-4E9D-BF6D-11904AEE11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59</Words>
  <Application>Microsoft Office PowerPoint</Application>
  <PresentationFormat>Widescreen</PresentationFormat>
  <Paragraphs>16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Twentieth Century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Mifta Nur Farid</cp:lastModifiedBy>
  <cp:revision>2</cp:revision>
  <dcterms:created xsi:type="dcterms:W3CDTF">2021-08-12T08:50:22Z</dcterms:created>
  <dcterms:modified xsi:type="dcterms:W3CDTF">2021-08-12T09:09:41Z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